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58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C0544-409B-4618-B68A-7B6164D235F7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5B4D2-853E-42E7-B582-F619F18578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896252" cy="185738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/>
              <a:t>Самовоспитание, саморазвитие и личностная самоорганизация студента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50072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С</a:t>
            </a:r>
            <a:r>
              <a:rPr lang="ru-RU" sz="2800" dirty="0" smtClean="0"/>
              <a:t>овременное общество испытывает потребность в активной, продуктивной личности, способной к </a:t>
            </a:r>
            <a:r>
              <a:rPr lang="ru-RU" sz="2800" dirty="0" err="1" smtClean="0"/>
              <a:t>самодостраиванию</a:t>
            </a:r>
            <a:r>
              <a:rPr lang="ru-RU" sz="2800" dirty="0" smtClean="0"/>
              <a:t>, саморазвитию в процессе деятельности, к выстраиванию собственной жизненной стратегии. В связи с этим на данный момент наиболее актуальным является вопрос влияния самосовершенствования и самореализации студентов на их личностное и профессиональное становление.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428604"/>
            <a:ext cx="7854696" cy="614366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Потребность в </a:t>
            </a:r>
            <a:r>
              <a:rPr lang="ru-RU" b="1" cap="all" dirty="0" smtClean="0"/>
              <a:t>самореализации</a:t>
            </a:r>
            <a:r>
              <a:rPr lang="ru-RU" dirty="0" smtClean="0"/>
              <a:t> – одна из ведущих потребностей личности (А. </a:t>
            </a:r>
            <a:r>
              <a:rPr lang="ru-RU" dirty="0" err="1" smtClean="0"/>
              <a:t>Маслоу</a:t>
            </a:r>
            <a:r>
              <a:rPr lang="ru-RU" dirty="0" smtClean="0"/>
              <a:t>, А. Адлер, К. </a:t>
            </a:r>
            <a:r>
              <a:rPr lang="ru-RU" dirty="0" err="1" smtClean="0"/>
              <a:t>Роджерс</a:t>
            </a:r>
            <a:r>
              <a:rPr lang="ru-RU" dirty="0" smtClean="0"/>
              <a:t>, Э. </a:t>
            </a:r>
            <a:r>
              <a:rPr lang="ru-RU" dirty="0" err="1" smtClean="0"/>
              <a:t>Фромм</a:t>
            </a:r>
            <a:r>
              <a:rPr lang="ru-RU" dirty="0" smtClean="0"/>
              <a:t>). Она является источником </a:t>
            </a:r>
            <a:r>
              <a:rPr lang="ru-RU" dirty="0" err="1" smtClean="0"/>
              <a:t>личностносмысловой</a:t>
            </a:r>
            <a:r>
              <a:rPr lang="ru-RU" dirty="0" smtClean="0"/>
              <a:t> активности человека, направленной на творческое преобразование мира. </a:t>
            </a:r>
            <a:r>
              <a:rPr lang="ru-RU" dirty="0" err="1" smtClean="0"/>
              <a:t>Самореализоваться</a:t>
            </a:r>
            <a:r>
              <a:rPr lang="ru-RU" dirty="0" smtClean="0"/>
              <a:t>, по А. </a:t>
            </a:r>
            <a:r>
              <a:rPr lang="ru-RU" dirty="0" err="1" smtClean="0"/>
              <a:t>Маслоу</a:t>
            </a:r>
            <a:r>
              <a:rPr lang="ru-RU" dirty="0" smtClean="0"/>
              <a:t>, значит стать тем человеком, которым в принципе ты можешь стать, достигнув вершины своего потенциала.</a:t>
            </a:r>
            <a:endParaRPr lang="en-US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Самореализация – не единичный акт, а процесс постоянного преодоления внутренних противоречий личности с целью полного раскрытия ее сил и способностей.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В педагогической науке понятие самореализация определяется как стремление к признанию своего «Я» окружающими, самостоятельное создание условий для его полного проявления.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8253442" cy="5929354"/>
          </a:xfrm>
        </p:spPr>
        <p:txBody>
          <a:bodyPr/>
          <a:lstStyle/>
          <a:p>
            <a:pPr algn="l"/>
            <a:r>
              <a:rPr lang="en-US" dirty="0" smtClean="0"/>
              <a:t>	</a:t>
            </a:r>
            <a:r>
              <a:rPr lang="ru-RU" dirty="0" smtClean="0"/>
              <a:t>Основой </a:t>
            </a:r>
            <a:r>
              <a:rPr lang="ru-RU" b="1" cap="all" dirty="0" smtClean="0"/>
              <a:t>самосовершенствования</a:t>
            </a:r>
            <a:r>
              <a:rPr lang="ru-RU" dirty="0" smtClean="0"/>
              <a:t> личности выступает потребность в активном саморазвитии, продуктивной самореализации, продвижении к собственным вершинам совершенства.</a:t>
            </a:r>
          </a:p>
          <a:p>
            <a:pPr algn="l"/>
            <a:r>
              <a:rPr lang="en-US" dirty="0" smtClean="0"/>
              <a:t>	</a:t>
            </a:r>
            <a:r>
              <a:rPr lang="ru-RU" dirty="0" smtClean="0"/>
              <a:t>Самосовершенствование определяется взаимодействием человека с конкретной социальной средой, в ходе которого он вырабатывает у себя такие качества, которые дают успех в профессиональной деятельности и в жизни вообще. Следовательно, самосовершенствование - явление личностно-социальное. Оно может развертываться на протяжении всего жизненного пути.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6215106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Структурно процесс самосовершенствования состоит из следующих этапов:</a:t>
            </a:r>
          </a:p>
          <a:p>
            <a:pPr lvl="0" algn="l"/>
            <a:r>
              <a:rPr lang="en-US" dirty="0" smtClean="0"/>
              <a:t>	</a:t>
            </a:r>
            <a:r>
              <a:rPr lang="ru-RU" dirty="0" smtClean="0"/>
              <a:t>самопознание (осознание своих возможностей, своих сильных я слабых сторон с помощью самонаблюдения, самоанализа, самооценки);</a:t>
            </a:r>
          </a:p>
          <a:p>
            <a:pPr lvl="0" algn="l"/>
            <a:r>
              <a:rPr lang="en-US" dirty="0" smtClean="0"/>
              <a:t>	</a:t>
            </a:r>
            <a:r>
              <a:rPr lang="ru-RU" dirty="0" err="1" smtClean="0"/>
              <a:t>самопобуждение</a:t>
            </a:r>
            <a:r>
              <a:rPr lang="ru-RU" dirty="0" smtClean="0"/>
              <a:t> (использование мотивов и приемов внутреннего стимулирования к саморазвитию профессиональному и личностному);</a:t>
            </a:r>
          </a:p>
          <a:p>
            <a:pPr lvl="0" algn="l"/>
            <a:r>
              <a:rPr lang="en-US" dirty="0" smtClean="0"/>
              <a:t>	</a:t>
            </a:r>
            <a:r>
              <a:rPr lang="ru-RU" dirty="0" smtClean="0"/>
              <a:t>программирование профессионального и личностного роста (формулирование целей самосовершенствования, определение путей, средств и методов этой деятельности);</a:t>
            </a:r>
          </a:p>
          <a:p>
            <a:pPr lvl="0" algn="l"/>
            <a:r>
              <a:rPr lang="en-US" dirty="0" smtClean="0"/>
              <a:t>	</a:t>
            </a:r>
            <a:r>
              <a:rPr lang="ru-RU" dirty="0" smtClean="0"/>
              <a:t>самореализация (осуществление программы самосовершенствования; самореализация как способ жизнедеятельности).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428604"/>
            <a:ext cx="7854696" cy="607223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Цель самосовершенствования недостижима никогда, она постоянно ускользает как линия горизонта. Следовательно, предела развития личности не существует.</a:t>
            </a:r>
            <a:endParaRPr lang="en-US" sz="2400" dirty="0" smtClean="0"/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Не всякая деятельность - есть деятельность по самосовершенствованию. В любой деятельности можно вычленить две стороны - адаптивную и творческую. Последняя является определяющей в процессе самосовершенствования. Большинство людей, к сожалению, останавливаются в своем развитии на уровне адаптационных процессов.</a:t>
            </a:r>
          </a:p>
          <a:p>
            <a:pPr algn="l"/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428604"/>
            <a:ext cx="8253442" cy="6072230"/>
          </a:xfrm>
        </p:spPr>
        <p:txBody>
          <a:bodyPr/>
          <a:lstStyle/>
          <a:p>
            <a:pPr algn="l"/>
            <a:r>
              <a:rPr lang="ru-RU" dirty="0" smtClean="0"/>
              <a:t>	Касаясь вопроса влияния самосовершенствования и самореализации студентов на их личностное и профессиональное становление, необходимо упомянуть мнение ученых, занимавшихся данной проблематикой.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	Так, Э.Ф. </a:t>
            </a:r>
            <a:r>
              <a:rPr lang="ru-RU" dirty="0" err="1" smtClean="0"/>
              <a:t>Зеер</a:t>
            </a:r>
            <a:r>
              <a:rPr lang="ru-RU" dirty="0" smtClean="0"/>
              <a:t> увязывает становление личности с профессиональной деятельностью, понимая его как  «процесс прогрессивного изменения личности под влиянием социальных воздействий, профессиональной деятельности и собственной активности, направленной на самосовершенствование и самоосуществление».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Заслуживает также внимания мнение </a:t>
            </a:r>
          </a:p>
          <a:p>
            <a:pPr algn="l"/>
            <a:r>
              <a:rPr lang="ru-RU" dirty="0" smtClean="0"/>
              <a:t>А.К. Марковой, которая считает, </a:t>
            </a:r>
          </a:p>
          <a:p>
            <a:pPr algn="l"/>
            <a:r>
              <a:rPr lang="ru-RU" dirty="0" smtClean="0"/>
              <a:t>что профессиональное становление - это продуктивный процесс развития и саморазвития личности, освоения и проектирования профессиональных видов деятельности, определение своего места в мире профессий, реализация себя в профессии и </a:t>
            </a:r>
            <a:r>
              <a:rPr lang="ru-RU" dirty="0" err="1" smtClean="0"/>
              <a:t>самоактуализация</a:t>
            </a:r>
            <a:r>
              <a:rPr lang="ru-RU" dirty="0" smtClean="0"/>
              <a:t> своего потенциала для достижения вершин профессионализма.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500066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Т.о., большинство ученых, занимающихся данной проблематикой считают, что самосовершенствование, самореализация и профессиональное становление студентов - </a:t>
            </a:r>
            <a:r>
              <a:rPr lang="ru-RU" sz="2800" dirty="0" err="1" smtClean="0"/>
              <a:t>взаимообразующие</a:t>
            </a:r>
            <a:r>
              <a:rPr lang="ru-RU" sz="2800" dirty="0" smtClean="0"/>
              <a:t> компоненты развития личности, которые не имеют границ и протекают на протяжении всей жизни человека.</a:t>
            </a:r>
          </a:p>
          <a:p>
            <a:pPr algn="l"/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D9F194B-A3D1-4E8E-9F02-DB4287971A10}"/>
</file>

<file path=customXml/itemProps2.xml><?xml version="1.0" encoding="utf-8"?>
<ds:datastoreItem xmlns:ds="http://schemas.openxmlformats.org/officeDocument/2006/customXml" ds:itemID="{D8797424-C910-404A-968E-29E01B620202}"/>
</file>

<file path=customXml/itemProps3.xml><?xml version="1.0" encoding="utf-8"?>
<ds:datastoreItem xmlns:ds="http://schemas.openxmlformats.org/officeDocument/2006/customXml" ds:itemID="{B62A292E-1198-4A1A-BC13-D90103CA5CF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164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Самовоспитание, саморазвитие и личностная самоорганизация студента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Самосовершенствование и самореализация студентов как важнейшие условия их личностного и профессионального становления </dc:title>
  <dc:creator>Admin</dc:creator>
  <cp:lastModifiedBy>Admin</cp:lastModifiedBy>
  <cp:revision>6</cp:revision>
  <dcterms:created xsi:type="dcterms:W3CDTF">2013-02-07T14:24:05Z</dcterms:created>
  <dcterms:modified xsi:type="dcterms:W3CDTF">2014-01-31T18:28:00Z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